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34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9" r:id="rId95"/>
    <p:sldId id="620" r:id="rId96"/>
    <p:sldId id="618" r:id="rId97"/>
    <p:sldId id="622" r:id="rId98"/>
    <p:sldId id="623" r:id="rId99"/>
    <p:sldId id="621" r:id="rId100"/>
    <p:sldId id="625" r:id="rId101"/>
    <p:sldId id="626" r:id="rId102"/>
    <p:sldId id="627" r:id="rId103"/>
    <p:sldId id="628" r:id="rId104"/>
    <p:sldId id="629" r:id="rId105"/>
    <p:sldId id="630" r:id="rId106"/>
    <p:sldId id="633" r:id="rId107"/>
    <p:sldId id="634" r:id="rId108"/>
    <p:sldId id="635" r:id="rId109"/>
    <p:sldId id="638" r:id="rId110"/>
    <p:sldId id="602" r:id="rId111"/>
    <p:sldId id="641" r:id="rId112"/>
    <p:sldId id="642" r:id="rId113"/>
    <p:sldId id="643" r:id="rId114"/>
    <p:sldId id="640" r:id="rId115"/>
    <p:sldId id="644" r:id="rId116"/>
    <p:sldId id="645" r:id="rId117"/>
    <p:sldId id="646" r:id="rId118"/>
    <p:sldId id="647" r:id="rId119"/>
    <p:sldId id="648" r:id="rId120"/>
    <p:sldId id="649" r:id="rId121"/>
    <p:sldId id="650" r:id="rId122"/>
    <p:sldId id="651" r:id="rId123"/>
    <p:sldId id="652" r:id="rId124"/>
    <p:sldId id="653" r:id="rId125"/>
    <p:sldId id="551" r:id="rId126"/>
    <p:sldId id="639" r:id="rId127"/>
    <p:sldId id="531" r:id="rId128"/>
    <p:sldId id="519" r:id="rId129"/>
    <p:sldId id="532" r:id="rId130"/>
    <p:sldId id="510" r:id="rId131"/>
    <p:sldId id="511" r:id="rId132"/>
    <p:sldId id="512" r:id="rId1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53" d="100"/>
          <a:sy n="253" d="100"/>
        </p:scale>
        <p:origin x="-112" y="-9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notesMaster" Target="notesMasters/notesMaster1.xml"/><Relationship Id="rId135" Type="http://schemas.openxmlformats.org/officeDocument/2006/relationships/printerSettings" Target="printerSettings/printerSettings1.bin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650557D9-D4D0-CC4D-95D0-9EA620009F66}" type="presOf" srcId="{AAC06B4D-94B7-5A4E-8AC8-80B28E750CE9}" destId="{A5ABA943-0701-7148-894E-06D9292ABFDD}" srcOrd="0" destOrd="0" presId="urn:microsoft.com/office/officeart/2005/8/layout/hierarchy1"/>
    <dgm:cxn modelId="{435134C9-82CC-2742-BA06-62768B0D11A6}" type="presOf" srcId="{CCE0E727-2693-2D4E-BBA5-A6011FA304A3}" destId="{4D804B66-DCD2-134E-9173-382C6A1A1396}" srcOrd="0" destOrd="0" presId="urn:microsoft.com/office/officeart/2005/8/layout/hierarchy1"/>
    <dgm:cxn modelId="{095CEFD9-BED1-5E49-BAA9-88CF7D8AC3FA}" type="presOf" srcId="{A025413C-F9BF-4848-A29D-A37A5E9DD32B}" destId="{D3DA2932-14A6-BE40-BA6A-100E2B0108A9}" srcOrd="0" destOrd="0" presId="urn:microsoft.com/office/officeart/2005/8/layout/hierarchy1"/>
    <dgm:cxn modelId="{DFF1ACD2-2E71-394A-8F36-10520CCAECC1}" type="presOf" srcId="{0DA6156E-130D-D747-8B91-2395E7816C9C}" destId="{AB04C458-B6E5-4548-9AD7-CFA0E4B7B523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DE9C7BD3-F46F-D34E-B0AB-CF235992D58B}" type="presOf" srcId="{507B002C-BB0E-6343-AB63-6A49F19CCEF6}" destId="{B356AAA3-EC55-AC46-84FF-F56BCF6A87B3}" srcOrd="0" destOrd="0" presId="urn:microsoft.com/office/officeart/2005/8/layout/hierarchy1"/>
    <dgm:cxn modelId="{E7F663D2-E58B-0C46-978D-5DCB5689AC7C}" type="presOf" srcId="{53A1FD2A-ECFC-C245-828A-E4B98E1F42AE}" destId="{C21B7274-200E-BE44-934E-51E68789DE36}" srcOrd="0" destOrd="0" presId="urn:microsoft.com/office/officeart/2005/8/layout/hierarchy1"/>
    <dgm:cxn modelId="{5FB3F5EE-EB65-234F-A28B-C8CC767C1503}" type="presOf" srcId="{2EA097C3-A543-8B4A-9644-E9A6162F4338}" destId="{473C94DE-C107-3248-8635-6A88903FA538}" srcOrd="0" destOrd="0" presId="urn:microsoft.com/office/officeart/2005/8/layout/hierarchy1"/>
    <dgm:cxn modelId="{7B694637-E415-1047-A5FF-9C48DCA3F6D8}" type="presOf" srcId="{D12DC33D-C62E-3C4C-863F-00D8DC472D70}" destId="{46275560-3F4C-5D43-A51E-D5676C980ADA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22160D2-43D1-7349-999C-CCC3AD90EDBF}" type="presOf" srcId="{9EE2346F-6A51-5944-9A52-076264C25D50}" destId="{44D805DE-38C0-6940-B8BA-5D1B3BB5C992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BB9D5AA-9189-6E46-8607-88FAB626F2B1}" type="presOf" srcId="{3F14A4C6-C149-214F-BF65-AEFDB6D1CD94}" destId="{5EB1FA05-0163-1742-8B89-347B1FB5D6BB}" srcOrd="0" destOrd="0" presId="urn:microsoft.com/office/officeart/2005/8/layout/hierarchy1"/>
    <dgm:cxn modelId="{AB75FB06-A9AA-964D-8669-A89DC187FED3}" type="presOf" srcId="{B0B8D180-BFFC-E943-9AEC-6F6130F96E16}" destId="{860C8FDA-7576-BB44-A8AF-FE057F7D1501}" srcOrd="0" destOrd="0" presId="urn:microsoft.com/office/officeart/2005/8/layout/hierarchy1"/>
    <dgm:cxn modelId="{533B45CF-77FD-DC49-B435-C1339306C71C}" type="presOf" srcId="{C41F7DC8-8F91-B049-8687-CEBD93AF02A1}" destId="{4716C6B0-A684-3F42-A389-E732619C5CEB}" srcOrd="0" destOrd="0" presId="urn:microsoft.com/office/officeart/2005/8/layout/hierarchy1"/>
    <dgm:cxn modelId="{DC4F13A1-00FB-6641-B26E-F97F8745270F}" type="presOf" srcId="{37418B6F-C2FA-3340-9923-C6C7FBDC7541}" destId="{7011FD04-0D25-C147-9FA5-CD49C741CA99}" srcOrd="0" destOrd="0" presId="urn:microsoft.com/office/officeart/2005/8/layout/hierarchy1"/>
    <dgm:cxn modelId="{B6DDC158-9BAA-3642-B431-013D394CA9C9}" type="presOf" srcId="{B0358F11-7EA6-4D44-A891-10BFAECB9563}" destId="{C3271D8A-A9B6-CA4E-B6DF-1F69E3B3057F}" srcOrd="0" destOrd="0" presId="urn:microsoft.com/office/officeart/2005/8/layout/hierarchy1"/>
    <dgm:cxn modelId="{CF9D3A47-884F-7446-A174-9B831500186A}" type="presOf" srcId="{AED4F8B5-0C24-2F48-BF24-3464DB03E89D}" destId="{29441CB7-F537-1947-87B2-362FFA00158E}" srcOrd="0" destOrd="0" presId="urn:microsoft.com/office/officeart/2005/8/layout/hierarchy1"/>
    <dgm:cxn modelId="{DFE36296-0755-BE44-9EED-E4C3BF94B872}" type="presOf" srcId="{5FA88A73-B40C-2044-A671-A999F0E74566}" destId="{4FE8292F-2408-0246-8DD0-4924AB2C9CE5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2E8B5DD-094B-F846-8371-2AED8710FCD3}" type="presOf" srcId="{367FA2DE-00E2-984A-A9CA-6E45042C84E5}" destId="{30D8696B-39E5-C245-BEE8-804EB0D6EE95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866D024-098D-9345-8B92-A1B70E27F662}" type="presOf" srcId="{997C7102-2934-1448-A43A-0A0EC1BA066F}" destId="{5EF80847-83A9-2645-9E3C-99DFFA7CBFAF}" srcOrd="0" destOrd="0" presId="urn:microsoft.com/office/officeart/2005/8/layout/hierarchy1"/>
    <dgm:cxn modelId="{A6A3B4F1-DC94-9845-8638-7C551741AF93}" type="presParOf" srcId="{C3271D8A-A9B6-CA4E-B6DF-1F69E3B3057F}" destId="{3F6A0827-2255-404F-BF7D-0DBC6080027F}" srcOrd="0" destOrd="0" presId="urn:microsoft.com/office/officeart/2005/8/layout/hierarchy1"/>
    <dgm:cxn modelId="{E23E4F38-DD39-C645-AE29-969B262F1511}" type="presParOf" srcId="{3F6A0827-2255-404F-BF7D-0DBC6080027F}" destId="{4BBF33B2-C3D6-1247-918B-9E87EB343E96}" srcOrd="0" destOrd="0" presId="urn:microsoft.com/office/officeart/2005/8/layout/hierarchy1"/>
    <dgm:cxn modelId="{ABFED18E-A824-C443-BDE2-EC5AA1138638}" type="presParOf" srcId="{4BBF33B2-C3D6-1247-918B-9E87EB343E96}" destId="{11660B83-DF82-5A46-BC50-E857235CAF74}" srcOrd="0" destOrd="0" presId="urn:microsoft.com/office/officeart/2005/8/layout/hierarchy1"/>
    <dgm:cxn modelId="{00C048BE-4876-6C4D-A369-9CD7E853361A}" type="presParOf" srcId="{4BBF33B2-C3D6-1247-918B-9E87EB343E96}" destId="{29441CB7-F537-1947-87B2-362FFA00158E}" srcOrd="1" destOrd="0" presId="urn:microsoft.com/office/officeart/2005/8/layout/hierarchy1"/>
    <dgm:cxn modelId="{37980EEB-A976-2E46-91AC-3723A78BAF98}" type="presParOf" srcId="{3F6A0827-2255-404F-BF7D-0DBC6080027F}" destId="{0248FC3D-1ED4-CB44-A933-D390E20F3E32}" srcOrd="1" destOrd="0" presId="urn:microsoft.com/office/officeart/2005/8/layout/hierarchy1"/>
    <dgm:cxn modelId="{88925068-FDBD-2B4B-B447-78E864195B6E}" type="presParOf" srcId="{0248FC3D-1ED4-CB44-A933-D390E20F3E32}" destId="{C21B7274-200E-BE44-934E-51E68789DE36}" srcOrd="0" destOrd="0" presId="urn:microsoft.com/office/officeart/2005/8/layout/hierarchy1"/>
    <dgm:cxn modelId="{C09CE280-B0F4-BD4E-ADB5-BC2A840FEEC5}" type="presParOf" srcId="{0248FC3D-1ED4-CB44-A933-D390E20F3E32}" destId="{08AA46EA-16FC-5F4F-AB13-34CD91B1EA27}" srcOrd="1" destOrd="0" presId="urn:microsoft.com/office/officeart/2005/8/layout/hierarchy1"/>
    <dgm:cxn modelId="{8C0C818F-590F-A243-B5AA-B38A3649D6A8}" type="presParOf" srcId="{08AA46EA-16FC-5F4F-AB13-34CD91B1EA27}" destId="{DEC27763-C6C1-354D-9479-102E17EEDB91}" srcOrd="0" destOrd="0" presId="urn:microsoft.com/office/officeart/2005/8/layout/hierarchy1"/>
    <dgm:cxn modelId="{780A5DED-53C0-9241-B533-0018C61E6AA3}" type="presParOf" srcId="{DEC27763-C6C1-354D-9479-102E17EEDB91}" destId="{9BD78EE9-C1FB-0043-A5BA-3BD98D5B0DFC}" srcOrd="0" destOrd="0" presId="urn:microsoft.com/office/officeart/2005/8/layout/hierarchy1"/>
    <dgm:cxn modelId="{69D743CC-A3C5-2948-8CCB-E94A26153045}" type="presParOf" srcId="{DEC27763-C6C1-354D-9479-102E17EEDB91}" destId="{7011FD04-0D25-C147-9FA5-CD49C741CA99}" srcOrd="1" destOrd="0" presId="urn:microsoft.com/office/officeart/2005/8/layout/hierarchy1"/>
    <dgm:cxn modelId="{3D761085-788C-3B4E-8BA0-E23A566C7BAC}" type="presParOf" srcId="{08AA46EA-16FC-5F4F-AB13-34CD91B1EA27}" destId="{548FC16B-CD21-9C4D-B71F-65EBA078F963}" srcOrd="1" destOrd="0" presId="urn:microsoft.com/office/officeart/2005/8/layout/hierarchy1"/>
    <dgm:cxn modelId="{9161C882-CBA6-1946-97F0-6E01AAD5F628}" type="presParOf" srcId="{548FC16B-CD21-9C4D-B71F-65EBA078F963}" destId="{30D8696B-39E5-C245-BEE8-804EB0D6EE95}" srcOrd="0" destOrd="0" presId="urn:microsoft.com/office/officeart/2005/8/layout/hierarchy1"/>
    <dgm:cxn modelId="{1E1C6097-3241-7049-A2FC-E000C059BF76}" type="presParOf" srcId="{548FC16B-CD21-9C4D-B71F-65EBA078F963}" destId="{CEE4660B-6A3A-2143-A8C4-249F8C459255}" srcOrd="1" destOrd="0" presId="urn:microsoft.com/office/officeart/2005/8/layout/hierarchy1"/>
    <dgm:cxn modelId="{4759313E-CE44-AA42-B91A-1761DEBAB59E}" type="presParOf" srcId="{CEE4660B-6A3A-2143-A8C4-249F8C459255}" destId="{62373B57-3440-C44E-A49D-10011C9431AC}" srcOrd="0" destOrd="0" presId="urn:microsoft.com/office/officeart/2005/8/layout/hierarchy1"/>
    <dgm:cxn modelId="{593C03E5-C095-D246-8544-B51F92214C66}" type="presParOf" srcId="{62373B57-3440-C44E-A49D-10011C9431AC}" destId="{790C149E-6A7C-8D4D-A2B9-59C002E82A4E}" srcOrd="0" destOrd="0" presId="urn:microsoft.com/office/officeart/2005/8/layout/hierarchy1"/>
    <dgm:cxn modelId="{72F6BBD3-8AAC-764F-A241-130481A35BCD}" type="presParOf" srcId="{62373B57-3440-C44E-A49D-10011C9431AC}" destId="{44D805DE-38C0-6940-B8BA-5D1B3BB5C992}" srcOrd="1" destOrd="0" presId="urn:microsoft.com/office/officeart/2005/8/layout/hierarchy1"/>
    <dgm:cxn modelId="{B7F73212-C074-0444-AC49-03DAEDA6B177}" type="presParOf" srcId="{CEE4660B-6A3A-2143-A8C4-249F8C459255}" destId="{F7B2B89B-56AC-2147-BCEE-36DAEE8930FA}" srcOrd="1" destOrd="0" presId="urn:microsoft.com/office/officeart/2005/8/layout/hierarchy1"/>
    <dgm:cxn modelId="{65639F39-74D9-1148-80AB-B1A769412C65}" type="presParOf" srcId="{548FC16B-CD21-9C4D-B71F-65EBA078F963}" destId="{46275560-3F4C-5D43-A51E-D5676C980ADA}" srcOrd="2" destOrd="0" presId="urn:microsoft.com/office/officeart/2005/8/layout/hierarchy1"/>
    <dgm:cxn modelId="{510573FA-8763-E549-8135-0AEA8D440011}" type="presParOf" srcId="{548FC16B-CD21-9C4D-B71F-65EBA078F963}" destId="{F199D8F7-67A2-5A43-8AF1-01561EC55C08}" srcOrd="3" destOrd="0" presId="urn:microsoft.com/office/officeart/2005/8/layout/hierarchy1"/>
    <dgm:cxn modelId="{057110B2-61B5-FC41-AAA7-E8187131663A}" type="presParOf" srcId="{F199D8F7-67A2-5A43-8AF1-01561EC55C08}" destId="{97DF5AD0-E210-704E-9965-5B474B26CBE9}" srcOrd="0" destOrd="0" presId="urn:microsoft.com/office/officeart/2005/8/layout/hierarchy1"/>
    <dgm:cxn modelId="{D58E872B-DBC5-C444-B6D1-F9BA5B064682}" type="presParOf" srcId="{97DF5AD0-E210-704E-9965-5B474B26CBE9}" destId="{03AB9858-8E5B-954B-9E55-04C3C6A10343}" srcOrd="0" destOrd="0" presId="urn:microsoft.com/office/officeart/2005/8/layout/hierarchy1"/>
    <dgm:cxn modelId="{79AC4CBB-7056-E94C-BE40-40136AB01AEA}" type="presParOf" srcId="{97DF5AD0-E210-704E-9965-5B474B26CBE9}" destId="{4FE8292F-2408-0246-8DD0-4924AB2C9CE5}" srcOrd="1" destOrd="0" presId="urn:microsoft.com/office/officeart/2005/8/layout/hierarchy1"/>
    <dgm:cxn modelId="{539415ED-6F12-6B41-9CC3-2A95D7496831}" type="presParOf" srcId="{F199D8F7-67A2-5A43-8AF1-01561EC55C08}" destId="{66EB6284-DB6D-7B43-8239-109A0A219A6C}" srcOrd="1" destOrd="0" presId="urn:microsoft.com/office/officeart/2005/8/layout/hierarchy1"/>
    <dgm:cxn modelId="{B1857180-BFFE-A24C-91BF-C0FAC1018ECE}" type="presParOf" srcId="{0248FC3D-1ED4-CB44-A933-D390E20F3E32}" destId="{D3DA2932-14A6-BE40-BA6A-100E2B0108A9}" srcOrd="2" destOrd="0" presId="urn:microsoft.com/office/officeart/2005/8/layout/hierarchy1"/>
    <dgm:cxn modelId="{6B1F5985-CEC2-1A4D-B843-BCEF05E3BCD3}" type="presParOf" srcId="{0248FC3D-1ED4-CB44-A933-D390E20F3E32}" destId="{CE1C719A-A3B1-7440-A7A3-F5C5FD3C3FA2}" srcOrd="3" destOrd="0" presId="urn:microsoft.com/office/officeart/2005/8/layout/hierarchy1"/>
    <dgm:cxn modelId="{D66EB709-0BEC-A740-81AE-7E70496C347F}" type="presParOf" srcId="{CE1C719A-A3B1-7440-A7A3-F5C5FD3C3FA2}" destId="{EAAF5E7B-602F-AB40-95BE-43EA0A175B42}" srcOrd="0" destOrd="0" presId="urn:microsoft.com/office/officeart/2005/8/layout/hierarchy1"/>
    <dgm:cxn modelId="{DA2E82DA-68AE-AB43-A089-E38633E1ED9D}" type="presParOf" srcId="{EAAF5E7B-602F-AB40-95BE-43EA0A175B42}" destId="{F44B1041-05A0-F047-907F-33F3C80A686C}" srcOrd="0" destOrd="0" presId="urn:microsoft.com/office/officeart/2005/8/layout/hierarchy1"/>
    <dgm:cxn modelId="{4C971D64-1EA3-0841-BDEA-5B1470893722}" type="presParOf" srcId="{EAAF5E7B-602F-AB40-95BE-43EA0A175B42}" destId="{A5ABA943-0701-7148-894E-06D9292ABFDD}" srcOrd="1" destOrd="0" presId="urn:microsoft.com/office/officeart/2005/8/layout/hierarchy1"/>
    <dgm:cxn modelId="{E185BDE1-4C09-AB41-8D10-A93619A16491}" type="presParOf" srcId="{CE1C719A-A3B1-7440-A7A3-F5C5FD3C3FA2}" destId="{93900552-B843-2E42-9EA1-5A64FE82CDC9}" srcOrd="1" destOrd="0" presId="urn:microsoft.com/office/officeart/2005/8/layout/hierarchy1"/>
    <dgm:cxn modelId="{E467F41C-71EE-2F4A-B01E-D60DF5318CE8}" type="presParOf" srcId="{93900552-B843-2E42-9EA1-5A64FE82CDC9}" destId="{5EF80847-83A9-2645-9E3C-99DFFA7CBFAF}" srcOrd="0" destOrd="0" presId="urn:microsoft.com/office/officeart/2005/8/layout/hierarchy1"/>
    <dgm:cxn modelId="{B17B5B7E-E3A3-AB4F-BCD0-DA95D194041A}" type="presParOf" srcId="{93900552-B843-2E42-9EA1-5A64FE82CDC9}" destId="{5267ADB5-A6C8-5A4D-A8D5-EF9A17CAD8A1}" srcOrd="1" destOrd="0" presId="urn:microsoft.com/office/officeart/2005/8/layout/hierarchy1"/>
    <dgm:cxn modelId="{5C4AE0E1-6322-DE48-8D30-7760B4922B2B}" type="presParOf" srcId="{5267ADB5-A6C8-5A4D-A8D5-EF9A17CAD8A1}" destId="{AFF92D3F-778C-A849-9241-7BEEB0CD0730}" srcOrd="0" destOrd="0" presId="urn:microsoft.com/office/officeart/2005/8/layout/hierarchy1"/>
    <dgm:cxn modelId="{9AE07FD5-73CF-BB4D-9042-6AC29F6B8330}" type="presParOf" srcId="{AFF92D3F-778C-A849-9241-7BEEB0CD0730}" destId="{6B2F0C62-7A8E-1A41-ABAA-0AB6C9C2F2FC}" srcOrd="0" destOrd="0" presId="urn:microsoft.com/office/officeart/2005/8/layout/hierarchy1"/>
    <dgm:cxn modelId="{B1A47512-6738-7142-A3A0-0AE5B5A52986}" type="presParOf" srcId="{AFF92D3F-778C-A849-9241-7BEEB0CD0730}" destId="{4716C6B0-A684-3F42-A389-E732619C5CEB}" srcOrd="1" destOrd="0" presId="urn:microsoft.com/office/officeart/2005/8/layout/hierarchy1"/>
    <dgm:cxn modelId="{C7033CE5-E8B0-9245-A43B-AD788E498032}" type="presParOf" srcId="{5267ADB5-A6C8-5A4D-A8D5-EF9A17CAD8A1}" destId="{B17BD21E-DC06-EF41-8BCA-788CBA4095FA}" srcOrd="1" destOrd="0" presId="urn:microsoft.com/office/officeart/2005/8/layout/hierarchy1"/>
    <dgm:cxn modelId="{4BBC6BB4-F2FE-244E-BDBA-82DE20ECD7C1}" type="presParOf" srcId="{93900552-B843-2E42-9EA1-5A64FE82CDC9}" destId="{860C8FDA-7576-BB44-A8AF-FE057F7D1501}" srcOrd="2" destOrd="0" presId="urn:microsoft.com/office/officeart/2005/8/layout/hierarchy1"/>
    <dgm:cxn modelId="{B4C87F2F-D172-8D49-99A9-7B5C0596273C}" type="presParOf" srcId="{93900552-B843-2E42-9EA1-5A64FE82CDC9}" destId="{06C245F4-220A-6A4E-8E34-7C87026868CF}" srcOrd="3" destOrd="0" presId="urn:microsoft.com/office/officeart/2005/8/layout/hierarchy1"/>
    <dgm:cxn modelId="{17E1B8B4-09BF-F44F-A96A-671DD18FF89A}" type="presParOf" srcId="{06C245F4-220A-6A4E-8E34-7C87026868CF}" destId="{4D566879-A599-0D47-A13A-CB4A2F8D3800}" srcOrd="0" destOrd="0" presId="urn:microsoft.com/office/officeart/2005/8/layout/hierarchy1"/>
    <dgm:cxn modelId="{805B4B48-5C5D-724D-8C5A-66ECD063FDDA}" type="presParOf" srcId="{4D566879-A599-0D47-A13A-CB4A2F8D3800}" destId="{A631D117-802B-824C-A780-0CB51D7CBAB2}" srcOrd="0" destOrd="0" presId="urn:microsoft.com/office/officeart/2005/8/layout/hierarchy1"/>
    <dgm:cxn modelId="{91206868-3198-BF4A-A465-31881C8B0F10}" type="presParOf" srcId="{4D566879-A599-0D47-A13A-CB4A2F8D3800}" destId="{4D804B66-DCD2-134E-9173-382C6A1A1396}" srcOrd="1" destOrd="0" presId="urn:microsoft.com/office/officeart/2005/8/layout/hierarchy1"/>
    <dgm:cxn modelId="{315BF15C-005D-6548-A926-4D7804F01249}" type="presParOf" srcId="{06C245F4-220A-6A4E-8E34-7C87026868CF}" destId="{BF98D65A-CDED-234C-9CDD-302DF82B28E8}" srcOrd="1" destOrd="0" presId="urn:microsoft.com/office/officeart/2005/8/layout/hierarchy1"/>
    <dgm:cxn modelId="{42126A53-71CB-A74D-BD94-C4216509B51E}" type="presParOf" srcId="{0248FC3D-1ED4-CB44-A933-D390E20F3E32}" destId="{473C94DE-C107-3248-8635-6A88903FA538}" srcOrd="4" destOrd="0" presId="urn:microsoft.com/office/officeart/2005/8/layout/hierarchy1"/>
    <dgm:cxn modelId="{74A4042B-B73F-C941-B584-A64894B5BB1D}" type="presParOf" srcId="{0248FC3D-1ED4-CB44-A933-D390E20F3E32}" destId="{F180B974-40F0-8042-866B-F7D7155F0B20}" srcOrd="5" destOrd="0" presId="urn:microsoft.com/office/officeart/2005/8/layout/hierarchy1"/>
    <dgm:cxn modelId="{01C4B610-001F-414B-BDB7-385F6777DC89}" type="presParOf" srcId="{F180B974-40F0-8042-866B-F7D7155F0B20}" destId="{FF6A65D6-6742-F742-9DB3-202D6FE8E685}" srcOrd="0" destOrd="0" presId="urn:microsoft.com/office/officeart/2005/8/layout/hierarchy1"/>
    <dgm:cxn modelId="{D5BA9894-DB15-134B-945C-1D6BC5C845CF}" type="presParOf" srcId="{FF6A65D6-6742-F742-9DB3-202D6FE8E685}" destId="{2AD9F464-2E86-4D46-B501-5088B8B6A6B5}" srcOrd="0" destOrd="0" presId="urn:microsoft.com/office/officeart/2005/8/layout/hierarchy1"/>
    <dgm:cxn modelId="{5757C72A-B025-114F-B5DF-712246320592}" type="presParOf" srcId="{FF6A65D6-6742-F742-9DB3-202D6FE8E685}" destId="{AB04C458-B6E5-4548-9AD7-CFA0E4B7B523}" srcOrd="1" destOrd="0" presId="urn:microsoft.com/office/officeart/2005/8/layout/hierarchy1"/>
    <dgm:cxn modelId="{75D7025C-4A25-F749-B595-D172B2DF3F72}" type="presParOf" srcId="{F180B974-40F0-8042-866B-F7D7155F0B20}" destId="{C0EC8B27-D25E-C14C-8135-F554D6A762B7}" srcOrd="1" destOrd="0" presId="urn:microsoft.com/office/officeart/2005/8/layout/hierarchy1"/>
    <dgm:cxn modelId="{743874F3-E4B2-F64A-BAE0-E70227830BBA}" type="presParOf" srcId="{0248FC3D-1ED4-CB44-A933-D390E20F3E32}" destId="{B356AAA3-EC55-AC46-84FF-F56BCF6A87B3}" srcOrd="6" destOrd="0" presId="urn:microsoft.com/office/officeart/2005/8/layout/hierarchy1"/>
    <dgm:cxn modelId="{F2792461-ACEC-654F-B369-6C70D5C13675}" type="presParOf" srcId="{0248FC3D-1ED4-CB44-A933-D390E20F3E32}" destId="{2DC3DBC7-ADA1-E34A-B2D3-B6E04FB0B18C}" srcOrd="7" destOrd="0" presId="urn:microsoft.com/office/officeart/2005/8/layout/hierarchy1"/>
    <dgm:cxn modelId="{5C03A5A4-EDAC-BC47-AF77-6565ECB09207}" type="presParOf" srcId="{2DC3DBC7-ADA1-E34A-B2D3-B6E04FB0B18C}" destId="{D47D7B36-0700-9E40-AF05-67011C3A8959}" srcOrd="0" destOrd="0" presId="urn:microsoft.com/office/officeart/2005/8/layout/hierarchy1"/>
    <dgm:cxn modelId="{89F64EF7-9385-A84D-8C7B-AEF8BAE3432C}" type="presParOf" srcId="{D47D7B36-0700-9E40-AF05-67011C3A8959}" destId="{F7647130-729F-0845-B3C4-8BECBF2F4F04}" srcOrd="0" destOrd="0" presId="urn:microsoft.com/office/officeart/2005/8/layout/hierarchy1"/>
    <dgm:cxn modelId="{D8C5E602-6F36-4B49-8447-98DCEBE59E84}" type="presParOf" srcId="{D47D7B36-0700-9E40-AF05-67011C3A8959}" destId="{5EB1FA05-0163-1742-8B89-347B1FB5D6BB}" srcOrd="1" destOrd="0" presId="urn:microsoft.com/office/officeart/2005/8/layout/hierarchy1"/>
    <dgm:cxn modelId="{B03BD6E8-4B53-8D4E-B02B-98D99DCA5CC5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69EFE141-37F0-2C47-901A-EF083A88BAB3}" type="presOf" srcId="{507B002C-BB0E-6343-AB63-6A49F19CCEF6}" destId="{B356AAA3-EC55-AC46-84FF-F56BCF6A87B3}" srcOrd="0" destOrd="0" presId="urn:microsoft.com/office/officeart/2005/8/layout/hierarchy1"/>
    <dgm:cxn modelId="{8F600D65-B441-7E47-8F99-884D34DA427B}" type="presOf" srcId="{3F14A4C6-C149-214F-BF65-AEFDB6D1CD94}" destId="{5EB1FA05-0163-1742-8B89-347B1FB5D6BB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D6F69AC5-051E-4446-9536-924B5291C3AE}" type="presOf" srcId="{0DA6156E-130D-D747-8B91-2395E7816C9C}" destId="{AB04C458-B6E5-4548-9AD7-CFA0E4B7B52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545CFE4F-824D-3649-A492-B7E46D6D34D1}" type="presOf" srcId="{AAC06B4D-94B7-5A4E-8AC8-80B28E750CE9}" destId="{A5ABA943-0701-7148-894E-06D9292ABFDD}" srcOrd="0" destOrd="0" presId="urn:microsoft.com/office/officeart/2005/8/layout/hierarchy1"/>
    <dgm:cxn modelId="{1D5BB2E4-86E1-3141-8470-E6566D81B82F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0265D7B7-A6E7-A04E-AFBF-AA38654F3A75}" type="presOf" srcId="{B0358F11-7EA6-4D44-A891-10BFAECB9563}" destId="{C3271D8A-A9B6-CA4E-B6DF-1F69E3B3057F}" srcOrd="0" destOrd="0" presId="urn:microsoft.com/office/officeart/2005/8/layout/hierarchy1"/>
    <dgm:cxn modelId="{AFD5BDED-3FE5-9947-A21E-02517098D62B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B66398A-A89F-E84F-A861-C3A1E8EDC56F}" type="presOf" srcId="{AED4F8B5-0C24-2F48-BF24-3464DB03E89D}" destId="{29441CB7-F537-1947-87B2-362FFA00158E}" srcOrd="0" destOrd="0" presId="urn:microsoft.com/office/officeart/2005/8/layout/hierarchy1"/>
    <dgm:cxn modelId="{C3BBD64C-287B-4B4A-9F40-BF640C5163A8}" type="presOf" srcId="{53A1FD2A-ECFC-C245-828A-E4B98E1F42AE}" destId="{C21B7274-200E-BE44-934E-51E68789DE36}" srcOrd="0" destOrd="0" presId="urn:microsoft.com/office/officeart/2005/8/layout/hierarchy1"/>
    <dgm:cxn modelId="{71AD5C71-29E9-3643-9E98-58DC84D4FBB9}" type="presOf" srcId="{A025413C-F9BF-4848-A29D-A37A5E9DD32B}" destId="{D3DA2932-14A6-BE40-BA6A-100E2B0108A9}" srcOrd="0" destOrd="0" presId="urn:microsoft.com/office/officeart/2005/8/layout/hierarchy1"/>
    <dgm:cxn modelId="{FAB3ECF2-57E8-3E4B-B1BC-899FBC34906A}" type="presParOf" srcId="{C3271D8A-A9B6-CA4E-B6DF-1F69E3B3057F}" destId="{3F6A0827-2255-404F-BF7D-0DBC6080027F}" srcOrd="0" destOrd="0" presId="urn:microsoft.com/office/officeart/2005/8/layout/hierarchy1"/>
    <dgm:cxn modelId="{541415AE-A08E-E34F-A283-A08F835A51A1}" type="presParOf" srcId="{3F6A0827-2255-404F-BF7D-0DBC6080027F}" destId="{4BBF33B2-C3D6-1247-918B-9E87EB343E96}" srcOrd="0" destOrd="0" presId="urn:microsoft.com/office/officeart/2005/8/layout/hierarchy1"/>
    <dgm:cxn modelId="{33DAFFB0-76AB-5F4D-8BA0-34E800345BBB}" type="presParOf" srcId="{4BBF33B2-C3D6-1247-918B-9E87EB343E96}" destId="{11660B83-DF82-5A46-BC50-E857235CAF74}" srcOrd="0" destOrd="0" presId="urn:microsoft.com/office/officeart/2005/8/layout/hierarchy1"/>
    <dgm:cxn modelId="{84C9876A-78B5-E746-A43F-E79CDDAD8DE6}" type="presParOf" srcId="{4BBF33B2-C3D6-1247-918B-9E87EB343E96}" destId="{29441CB7-F537-1947-87B2-362FFA00158E}" srcOrd="1" destOrd="0" presId="urn:microsoft.com/office/officeart/2005/8/layout/hierarchy1"/>
    <dgm:cxn modelId="{6A9EDAE1-C882-184D-BA32-EB8550C26919}" type="presParOf" srcId="{3F6A0827-2255-404F-BF7D-0DBC6080027F}" destId="{0248FC3D-1ED4-CB44-A933-D390E20F3E32}" srcOrd="1" destOrd="0" presId="urn:microsoft.com/office/officeart/2005/8/layout/hierarchy1"/>
    <dgm:cxn modelId="{6BC7EA85-EFB6-4642-B206-C68176D2F0E8}" type="presParOf" srcId="{0248FC3D-1ED4-CB44-A933-D390E20F3E32}" destId="{C21B7274-200E-BE44-934E-51E68789DE36}" srcOrd="0" destOrd="0" presId="urn:microsoft.com/office/officeart/2005/8/layout/hierarchy1"/>
    <dgm:cxn modelId="{776BE74D-6F39-AC4A-A4DC-4FFBF26E3A56}" type="presParOf" srcId="{0248FC3D-1ED4-CB44-A933-D390E20F3E32}" destId="{08AA46EA-16FC-5F4F-AB13-34CD91B1EA27}" srcOrd="1" destOrd="0" presId="urn:microsoft.com/office/officeart/2005/8/layout/hierarchy1"/>
    <dgm:cxn modelId="{B749954D-DC33-9042-9065-928391856DF8}" type="presParOf" srcId="{08AA46EA-16FC-5F4F-AB13-34CD91B1EA27}" destId="{DEC27763-C6C1-354D-9479-102E17EEDB91}" srcOrd="0" destOrd="0" presId="urn:microsoft.com/office/officeart/2005/8/layout/hierarchy1"/>
    <dgm:cxn modelId="{B602AC55-7528-E84D-B012-8EE35E3EB955}" type="presParOf" srcId="{DEC27763-C6C1-354D-9479-102E17EEDB91}" destId="{9BD78EE9-C1FB-0043-A5BA-3BD98D5B0DFC}" srcOrd="0" destOrd="0" presId="urn:microsoft.com/office/officeart/2005/8/layout/hierarchy1"/>
    <dgm:cxn modelId="{F610CC83-19CD-B145-84B5-1F4984FDCDF1}" type="presParOf" srcId="{DEC27763-C6C1-354D-9479-102E17EEDB91}" destId="{7011FD04-0D25-C147-9FA5-CD49C741CA99}" srcOrd="1" destOrd="0" presId="urn:microsoft.com/office/officeart/2005/8/layout/hierarchy1"/>
    <dgm:cxn modelId="{A16DBB48-1957-EE44-9244-67C41E9CE0B0}" type="presParOf" srcId="{08AA46EA-16FC-5F4F-AB13-34CD91B1EA27}" destId="{548FC16B-CD21-9C4D-B71F-65EBA078F963}" srcOrd="1" destOrd="0" presId="urn:microsoft.com/office/officeart/2005/8/layout/hierarchy1"/>
    <dgm:cxn modelId="{713215F5-285E-8A4A-AB68-08B7F91FFBAE}" type="presParOf" srcId="{0248FC3D-1ED4-CB44-A933-D390E20F3E32}" destId="{D3DA2932-14A6-BE40-BA6A-100E2B0108A9}" srcOrd="2" destOrd="0" presId="urn:microsoft.com/office/officeart/2005/8/layout/hierarchy1"/>
    <dgm:cxn modelId="{EFB4275E-F0A5-5140-8F03-7072673EBE26}" type="presParOf" srcId="{0248FC3D-1ED4-CB44-A933-D390E20F3E32}" destId="{CE1C719A-A3B1-7440-A7A3-F5C5FD3C3FA2}" srcOrd="3" destOrd="0" presId="urn:microsoft.com/office/officeart/2005/8/layout/hierarchy1"/>
    <dgm:cxn modelId="{B3FFEAAB-794A-664D-9E7E-C75BEAF92934}" type="presParOf" srcId="{CE1C719A-A3B1-7440-A7A3-F5C5FD3C3FA2}" destId="{EAAF5E7B-602F-AB40-95BE-43EA0A175B42}" srcOrd="0" destOrd="0" presId="urn:microsoft.com/office/officeart/2005/8/layout/hierarchy1"/>
    <dgm:cxn modelId="{7670BCE6-F534-7649-9E09-BA16356365BB}" type="presParOf" srcId="{EAAF5E7B-602F-AB40-95BE-43EA0A175B42}" destId="{F44B1041-05A0-F047-907F-33F3C80A686C}" srcOrd="0" destOrd="0" presId="urn:microsoft.com/office/officeart/2005/8/layout/hierarchy1"/>
    <dgm:cxn modelId="{2770E004-4D2D-2943-8F5C-0259F6B0624D}" type="presParOf" srcId="{EAAF5E7B-602F-AB40-95BE-43EA0A175B42}" destId="{A5ABA943-0701-7148-894E-06D9292ABFDD}" srcOrd="1" destOrd="0" presId="urn:microsoft.com/office/officeart/2005/8/layout/hierarchy1"/>
    <dgm:cxn modelId="{688D685D-299F-0B49-AAEE-14A7FE10777B}" type="presParOf" srcId="{CE1C719A-A3B1-7440-A7A3-F5C5FD3C3FA2}" destId="{93900552-B843-2E42-9EA1-5A64FE82CDC9}" srcOrd="1" destOrd="0" presId="urn:microsoft.com/office/officeart/2005/8/layout/hierarchy1"/>
    <dgm:cxn modelId="{6939F6F5-819C-B049-BC47-925B20BBC378}" type="presParOf" srcId="{0248FC3D-1ED4-CB44-A933-D390E20F3E32}" destId="{473C94DE-C107-3248-8635-6A88903FA538}" srcOrd="4" destOrd="0" presId="urn:microsoft.com/office/officeart/2005/8/layout/hierarchy1"/>
    <dgm:cxn modelId="{C8F20ED6-65D0-7142-AAF4-556E45BB4015}" type="presParOf" srcId="{0248FC3D-1ED4-CB44-A933-D390E20F3E32}" destId="{F180B974-40F0-8042-866B-F7D7155F0B20}" srcOrd="5" destOrd="0" presId="urn:microsoft.com/office/officeart/2005/8/layout/hierarchy1"/>
    <dgm:cxn modelId="{F40BABCC-4F93-B64A-84C5-320EB1603376}" type="presParOf" srcId="{F180B974-40F0-8042-866B-F7D7155F0B20}" destId="{FF6A65D6-6742-F742-9DB3-202D6FE8E685}" srcOrd="0" destOrd="0" presId="urn:microsoft.com/office/officeart/2005/8/layout/hierarchy1"/>
    <dgm:cxn modelId="{15B2CCE1-6D20-154A-AC89-B8EDCF24BD22}" type="presParOf" srcId="{FF6A65D6-6742-F742-9DB3-202D6FE8E685}" destId="{2AD9F464-2E86-4D46-B501-5088B8B6A6B5}" srcOrd="0" destOrd="0" presId="urn:microsoft.com/office/officeart/2005/8/layout/hierarchy1"/>
    <dgm:cxn modelId="{2468C77B-1603-CB43-B774-63F0C8B0D8C0}" type="presParOf" srcId="{FF6A65D6-6742-F742-9DB3-202D6FE8E685}" destId="{AB04C458-B6E5-4548-9AD7-CFA0E4B7B523}" srcOrd="1" destOrd="0" presId="urn:microsoft.com/office/officeart/2005/8/layout/hierarchy1"/>
    <dgm:cxn modelId="{57B97FCF-2316-F14F-8F5A-A87D87D9D720}" type="presParOf" srcId="{F180B974-40F0-8042-866B-F7D7155F0B20}" destId="{C0EC8B27-D25E-C14C-8135-F554D6A762B7}" srcOrd="1" destOrd="0" presId="urn:microsoft.com/office/officeart/2005/8/layout/hierarchy1"/>
    <dgm:cxn modelId="{8098BC27-C9D8-6341-8023-5C54C09CAC8C}" type="presParOf" srcId="{0248FC3D-1ED4-CB44-A933-D390E20F3E32}" destId="{B356AAA3-EC55-AC46-84FF-F56BCF6A87B3}" srcOrd="6" destOrd="0" presId="urn:microsoft.com/office/officeart/2005/8/layout/hierarchy1"/>
    <dgm:cxn modelId="{4B793D7A-6204-ED4A-9B38-77812E883374}" type="presParOf" srcId="{0248FC3D-1ED4-CB44-A933-D390E20F3E32}" destId="{2DC3DBC7-ADA1-E34A-B2D3-B6E04FB0B18C}" srcOrd="7" destOrd="0" presId="urn:microsoft.com/office/officeart/2005/8/layout/hierarchy1"/>
    <dgm:cxn modelId="{FDA69602-D303-9B4B-A06A-C201F2427E07}" type="presParOf" srcId="{2DC3DBC7-ADA1-E34A-B2D3-B6E04FB0B18C}" destId="{D47D7B36-0700-9E40-AF05-67011C3A8959}" srcOrd="0" destOrd="0" presId="urn:microsoft.com/office/officeart/2005/8/layout/hierarchy1"/>
    <dgm:cxn modelId="{2BAACAFC-3D8F-9E48-9788-7FFD2C723877}" type="presParOf" srcId="{D47D7B36-0700-9E40-AF05-67011C3A8959}" destId="{F7647130-729F-0845-B3C4-8BECBF2F4F04}" srcOrd="0" destOrd="0" presId="urn:microsoft.com/office/officeart/2005/8/layout/hierarchy1"/>
    <dgm:cxn modelId="{9725B995-964E-1248-BF3A-5720C73766E9}" type="presParOf" srcId="{D47D7B36-0700-9E40-AF05-67011C3A8959}" destId="{5EB1FA05-0163-1742-8B89-347B1FB5D6BB}" srcOrd="1" destOrd="0" presId="urn:microsoft.com/office/officeart/2005/8/layout/hierarchy1"/>
    <dgm:cxn modelId="{2ED083B9-B379-8647-BE47-CC7F0BE86B3D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2775E06-332A-5844-82D2-3E352E52ABD7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DEB0737B-CB4D-F147-BBF0-46B396F7CC87}" type="presOf" srcId="{5FA88A73-B40C-2044-A671-A999F0E74566}" destId="{4FE8292F-2408-0246-8DD0-4924AB2C9CE5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F2ADE484-EFF1-344F-8ED3-61D6E15AD8D6}" type="presOf" srcId="{AED4F8B5-0C24-2F48-BF24-3464DB03E89D}" destId="{29441CB7-F537-1947-87B2-362FFA00158E}" srcOrd="0" destOrd="0" presId="urn:microsoft.com/office/officeart/2005/8/layout/hierarchy1"/>
    <dgm:cxn modelId="{C32B912B-2F4B-694C-BDE8-CC168003BE42}" type="presOf" srcId="{3F14A4C6-C149-214F-BF65-AEFDB6D1CD94}" destId="{5EB1FA05-0163-1742-8B89-347B1FB5D6BB}" srcOrd="0" destOrd="0" presId="urn:microsoft.com/office/officeart/2005/8/layout/hierarchy1"/>
    <dgm:cxn modelId="{29B619F4-8675-DE47-934F-BB9985689503}" type="presOf" srcId="{2EA097C3-A543-8B4A-9644-E9A6162F4338}" destId="{473C94DE-C107-3248-8635-6A88903FA538}" srcOrd="0" destOrd="0" presId="urn:microsoft.com/office/officeart/2005/8/layout/hierarchy1"/>
    <dgm:cxn modelId="{0F68C027-2107-734D-A642-184396FC1D00}" type="presOf" srcId="{37418B6F-C2FA-3340-9923-C6C7FBDC7541}" destId="{7011FD04-0D25-C147-9FA5-CD49C741CA99}" srcOrd="0" destOrd="0" presId="urn:microsoft.com/office/officeart/2005/8/layout/hierarchy1"/>
    <dgm:cxn modelId="{AB24558A-FFF4-FF48-AE96-7A4D5B3E9691}" type="presOf" srcId="{AAC06B4D-94B7-5A4E-8AC8-80B28E750CE9}" destId="{A5ABA943-0701-7148-894E-06D9292ABFDD}" srcOrd="0" destOrd="0" presId="urn:microsoft.com/office/officeart/2005/8/layout/hierarchy1"/>
    <dgm:cxn modelId="{54577B28-373E-C346-96E6-F452058697DB}" type="presOf" srcId="{367FA2DE-00E2-984A-A9CA-6E45042C84E5}" destId="{30D8696B-39E5-C245-BEE8-804EB0D6EE95}" srcOrd="0" destOrd="0" presId="urn:microsoft.com/office/officeart/2005/8/layout/hierarchy1"/>
    <dgm:cxn modelId="{207499D6-017B-3048-A17C-470F22BD9665}" type="presOf" srcId="{D12DC33D-C62E-3C4C-863F-00D8DC472D70}" destId="{46275560-3F4C-5D43-A51E-D5676C980ADA}" srcOrd="0" destOrd="0" presId="urn:microsoft.com/office/officeart/2005/8/layout/hierarchy1"/>
    <dgm:cxn modelId="{09ED5C40-291A-1346-B6D6-75B4404FD0B1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7E02EBA-6FA1-A64D-97E3-0D259EFF332B}" type="presOf" srcId="{9EE2346F-6A51-5944-9A52-076264C25D50}" destId="{44D805DE-38C0-6940-B8BA-5D1B3BB5C992}" srcOrd="0" destOrd="0" presId="urn:microsoft.com/office/officeart/2005/8/layout/hierarchy1"/>
    <dgm:cxn modelId="{8A3C5746-AEA9-3E48-9F5B-67EE3E471C31}" type="presOf" srcId="{CCE0E727-2693-2D4E-BBA5-A6011FA304A3}" destId="{4D804B66-DCD2-134E-9173-382C6A1A139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798627A4-771B-E840-8543-6A2C1E40C1EB}" type="presOf" srcId="{507B002C-BB0E-6343-AB63-6A49F19CCEF6}" destId="{B356AAA3-EC55-AC46-84FF-F56BCF6A87B3}" srcOrd="0" destOrd="0" presId="urn:microsoft.com/office/officeart/2005/8/layout/hierarchy1"/>
    <dgm:cxn modelId="{A3D3FF7C-2EDF-A64D-A1C6-73AF84B41BD2}" type="presOf" srcId="{B0358F11-7EA6-4D44-A891-10BFAECB9563}" destId="{C3271D8A-A9B6-CA4E-B6DF-1F69E3B3057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40B4F139-93B6-B844-9A8D-D01ABF7A71E8}" type="presOf" srcId="{C41F7DC8-8F91-B049-8687-CEBD93AF02A1}" destId="{4716C6B0-A684-3F42-A389-E732619C5CEB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DE59157D-4CC9-314E-BF4D-32DAF7B17505}" type="presOf" srcId="{A025413C-F9BF-4848-A29D-A37A5E9DD32B}" destId="{D3DA2932-14A6-BE40-BA6A-100E2B0108A9}" srcOrd="0" destOrd="0" presId="urn:microsoft.com/office/officeart/2005/8/layout/hierarchy1"/>
    <dgm:cxn modelId="{21A0C01D-71A0-2840-93E1-5FD589FEB994}" type="presOf" srcId="{53A1FD2A-ECFC-C245-828A-E4B98E1F42AE}" destId="{C21B7274-200E-BE44-934E-51E68789DE36}" srcOrd="0" destOrd="0" presId="urn:microsoft.com/office/officeart/2005/8/layout/hierarchy1"/>
    <dgm:cxn modelId="{0573B715-D0EB-AA44-B709-CEAE4F858027}" type="presOf" srcId="{0DA6156E-130D-D747-8B91-2395E7816C9C}" destId="{AB04C458-B6E5-4548-9AD7-CFA0E4B7B523}" srcOrd="0" destOrd="0" presId="urn:microsoft.com/office/officeart/2005/8/layout/hierarchy1"/>
    <dgm:cxn modelId="{929E5A0C-1081-2444-907C-9FAD31E43273}" type="presParOf" srcId="{C3271D8A-A9B6-CA4E-B6DF-1F69E3B3057F}" destId="{3F6A0827-2255-404F-BF7D-0DBC6080027F}" srcOrd="0" destOrd="0" presId="urn:microsoft.com/office/officeart/2005/8/layout/hierarchy1"/>
    <dgm:cxn modelId="{18DB8389-C178-7144-B954-10F8B075E7BE}" type="presParOf" srcId="{3F6A0827-2255-404F-BF7D-0DBC6080027F}" destId="{4BBF33B2-C3D6-1247-918B-9E87EB343E96}" srcOrd="0" destOrd="0" presId="urn:microsoft.com/office/officeart/2005/8/layout/hierarchy1"/>
    <dgm:cxn modelId="{1ED9AB7B-D98E-734C-BF86-3EAC5867F520}" type="presParOf" srcId="{4BBF33B2-C3D6-1247-918B-9E87EB343E96}" destId="{11660B83-DF82-5A46-BC50-E857235CAF74}" srcOrd="0" destOrd="0" presId="urn:microsoft.com/office/officeart/2005/8/layout/hierarchy1"/>
    <dgm:cxn modelId="{79F00F99-5969-FA4B-8DAF-FA8A51CF9D76}" type="presParOf" srcId="{4BBF33B2-C3D6-1247-918B-9E87EB343E96}" destId="{29441CB7-F537-1947-87B2-362FFA00158E}" srcOrd="1" destOrd="0" presId="urn:microsoft.com/office/officeart/2005/8/layout/hierarchy1"/>
    <dgm:cxn modelId="{67A69F0A-13AE-3C4F-AE79-1CA645E415A3}" type="presParOf" srcId="{3F6A0827-2255-404F-BF7D-0DBC6080027F}" destId="{0248FC3D-1ED4-CB44-A933-D390E20F3E32}" srcOrd="1" destOrd="0" presId="urn:microsoft.com/office/officeart/2005/8/layout/hierarchy1"/>
    <dgm:cxn modelId="{625352EF-C7C7-AC4E-B81E-336F55E20619}" type="presParOf" srcId="{0248FC3D-1ED4-CB44-A933-D390E20F3E32}" destId="{C21B7274-200E-BE44-934E-51E68789DE36}" srcOrd="0" destOrd="0" presId="urn:microsoft.com/office/officeart/2005/8/layout/hierarchy1"/>
    <dgm:cxn modelId="{5CA94FFE-C95A-324A-80C4-6BB3AA64A5FA}" type="presParOf" srcId="{0248FC3D-1ED4-CB44-A933-D390E20F3E32}" destId="{08AA46EA-16FC-5F4F-AB13-34CD91B1EA27}" srcOrd="1" destOrd="0" presId="urn:microsoft.com/office/officeart/2005/8/layout/hierarchy1"/>
    <dgm:cxn modelId="{87FE6215-DD22-B946-AA62-3232AE7AE4E0}" type="presParOf" srcId="{08AA46EA-16FC-5F4F-AB13-34CD91B1EA27}" destId="{DEC27763-C6C1-354D-9479-102E17EEDB91}" srcOrd="0" destOrd="0" presId="urn:microsoft.com/office/officeart/2005/8/layout/hierarchy1"/>
    <dgm:cxn modelId="{F52AA2DD-890F-A84C-9AA5-3A55199486EF}" type="presParOf" srcId="{DEC27763-C6C1-354D-9479-102E17EEDB91}" destId="{9BD78EE9-C1FB-0043-A5BA-3BD98D5B0DFC}" srcOrd="0" destOrd="0" presId="urn:microsoft.com/office/officeart/2005/8/layout/hierarchy1"/>
    <dgm:cxn modelId="{B3F3F405-67EB-794D-B421-9663F0728974}" type="presParOf" srcId="{DEC27763-C6C1-354D-9479-102E17EEDB91}" destId="{7011FD04-0D25-C147-9FA5-CD49C741CA99}" srcOrd="1" destOrd="0" presId="urn:microsoft.com/office/officeart/2005/8/layout/hierarchy1"/>
    <dgm:cxn modelId="{9D40889E-E4E9-A849-AD98-561A2BCCDED4}" type="presParOf" srcId="{08AA46EA-16FC-5F4F-AB13-34CD91B1EA27}" destId="{548FC16B-CD21-9C4D-B71F-65EBA078F963}" srcOrd="1" destOrd="0" presId="urn:microsoft.com/office/officeart/2005/8/layout/hierarchy1"/>
    <dgm:cxn modelId="{31435ED7-79E0-A047-849C-8FFD99D0E386}" type="presParOf" srcId="{548FC16B-CD21-9C4D-B71F-65EBA078F963}" destId="{30D8696B-39E5-C245-BEE8-804EB0D6EE95}" srcOrd="0" destOrd="0" presId="urn:microsoft.com/office/officeart/2005/8/layout/hierarchy1"/>
    <dgm:cxn modelId="{B882F947-2065-6347-95A9-169092F3D7B6}" type="presParOf" srcId="{548FC16B-CD21-9C4D-B71F-65EBA078F963}" destId="{CEE4660B-6A3A-2143-A8C4-249F8C459255}" srcOrd="1" destOrd="0" presId="urn:microsoft.com/office/officeart/2005/8/layout/hierarchy1"/>
    <dgm:cxn modelId="{6699A268-38AA-2049-8526-C4FBC82003B5}" type="presParOf" srcId="{CEE4660B-6A3A-2143-A8C4-249F8C459255}" destId="{62373B57-3440-C44E-A49D-10011C9431AC}" srcOrd="0" destOrd="0" presId="urn:microsoft.com/office/officeart/2005/8/layout/hierarchy1"/>
    <dgm:cxn modelId="{9FE4DB14-B9AB-104B-8F16-5500DB549C92}" type="presParOf" srcId="{62373B57-3440-C44E-A49D-10011C9431AC}" destId="{790C149E-6A7C-8D4D-A2B9-59C002E82A4E}" srcOrd="0" destOrd="0" presId="urn:microsoft.com/office/officeart/2005/8/layout/hierarchy1"/>
    <dgm:cxn modelId="{FEE990E5-F4BA-B34C-A4C6-4277385834B6}" type="presParOf" srcId="{62373B57-3440-C44E-A49D-10011C9431AC}" destId="{44D805DE-38C0-6940-B8BA-5D1B3BB5C992}" srcOrd="1" destOrd="0" presId="urn:microsoft.com/office/officeart/2005/8/layout/hierarchy1"/>
    <dgm:cxn modelId="{060E796A-7EEF-7948-B43E-8829E73D68CC}" type="presParOf" srcId="{CEE4660B-6A3A-2143-A8C4-249F8C459255}" destId="{F7B2B89B-56AC-2147-BCEE-36DAEE8930FA}" srcOrd="1" destOrd="0" presId="urn:microsoft.com/office/officeart/2005/8/layout/hierarchy1"/>
    <dgm:cxn modelId="{787C4C04-AB1A-0F41-B7C0-C513817BC176}" type="presParOf" srcId="{548FC16B-CD21-9C4D-B71F-65EBA078F963}" destId="{46275560-3F4C-5D43-A51E-D5676C980ADA}" srcOrd="2" destOrd="0" presId="urn:microsoft.com/office/officeart/2005/8/layout/hierarchy1"/>
    <dgm:cxn modelId="{0BD07A20-76E6-954A-9A83-F2230DD84CEB}" type="presParOf" srcId="{548FC16B-CD21-9C4D-B71F-65EBA078F963}" destId="{F199D8F7-67A2-5A43-8AF1-01561EC55C08}" srcOrd="3" destOrd="0" presId="urn:microsoft.com/office/officeart/2005/8/layout/hierarchy1"/>
    <dgm:cxn modelId="{3DFE0EAC-75F6-674E-B057-67F60EE0DB59}" type="presParOf" srcId="{F199D8F7-67A2-5A43-8AF1-01561EC55C08}" destId="{97DF5AD0-E210-704E-9965-5B474B26CBE9}" srcOrd="0" destOrd="0" presId="urn:microsoft.com/office/officeart/2005/8/layout/hierarchy1"/>
    <dgm:cxn modelId="{CC983040-ECAE-6544-B830-BF87B2C88393}" type="presParOf" srcId="{97DF5AD0-E210-704E-9965-5B474B26CBE9}" destId="{03AB9858-8E5B-954B-9E55-04C3C6A10343}" srcOrd="0" destOrd="0" presId="urn:microsoft.com/office/officeart/2005/8/layout/hierarchy1"/>
    <dgm:cxn modelId="{075F97A4-8E5E-774B-8541-8245785F800E}" type="presParOf" srcId="{97DF5AD0-E210-704E-9965-5B474B26CBE9}" destId="{4FE8292F-2408-0246-8DD0-4924AB2C9CE5}" srcOrd="1" destOrd="0" presId="urn:microsoft.com/office/officeart/2005/8/layout/hierarchy1"/>
    <dgm:cxn modelId="{661CB3C3-3FEB-1E4F-A957-6A96F9991A78}" type="presParOf" srcId="{F199D8F7-67A2-5A43-8AF1-01561EC55C08}" destId="{66EB6284-DB6D-7B43-8239-109A0A219A6C}" srcOrd="1" destOrd="0" presId="urn:microsoft.com/office/officeart/2005/8/layout/hierarchy1"/>
    <dgm:cxn modelId="{501A7BE8-A9DD-9F42-90E1-AB78691B5B97}" type="presParOf" srcId="{0248FC3D-1ED4-CB44-A933-D390E20F3E32}" destId="{D3DA2932-14A6-BE40-BA6A-100E2B0108A9}" srcOrd="2" destOrd="0" presId="urn:microsoft.com/office/officeart/2005/8/layout/hierarchy1"/>
    <dgm:cxn modelId="{4FF66DC7-3786-F644-BB4F-46AA43F298E5}" type="presParOf" srcId="{0248FC3D-1ED4-CB44-A933-D390E20F3E32}" destId="{CE1C719A-A3B1-7440-A7A3-F5C5FD3C3FA2}" srcOrd="3" destOrd="0" presId="urn:microsoft.com/office/officeart/2005/8/layout/hierarchy1"/>
    <dgm:cxn modelId="{5522C4F4-823E-5C49-9B65-6C39ECD8C579}" type="presParOf" srcId="{CE1C719A-A3B1-7440-A7A3-F5C5FD3C3FA2}" destId="{EAAF5E7B-602F-AB40-95BE-43EA0A175B42}" srcOrd="0" destOrd="0" presId="urn:microsoft.com/office/officeart/2005/8/layout/hierarchy1"/>
    <dgm:cxn modelId="{3E729187-E7CD-2444-8CFA-461D8B3320FC}" type="presParOf" srcId="{EAAF5E7B-602F-AB40-95BE-43EA0A175B42}" destId="{F44B1041-05A0-F047-907F-33F3C80A686C}" srcOrd="0" destOrd="0" presId="urn:microsoft.com/office/officeart/2005/8/layout/hierarchy1"/>
    <dgm:cxn modelId="{C001F1AC-2DC4-184E-A92B-90C994858D78}" type="presParOf" srcId="{EAAF5E7B-602F-AB40-95BE-43EA0A175B42}" destId="{A5ABA943-0701-7148-894E-06D9292ABFDD}" srcOrd="1" destOrd="0" presId="urn:microsoft.com/office/officeart/2005/8/layout/hierarchy1"/>
    <dgm:cxn modelId="{BA5195AA-F5E9-1C4F-B7E5-FA7645F7CEC4}" type="presParOf" srcId="{CE1C719A-A3B1-7440-A7A3-F5C5FD3C3FA2}" destId="{93900552-B843-2E42-9EA1-5A64FE82CDC9}" srcOrd="1" destOrd="0" presId="urn:microsoft.com/office/officeart/2005/8/layout/hierarchy1"/>
    <dgm:cxn modelId="{51D539A4-5ADD-B747-BB2C-7D5E38AF000C}" type="presParOf" srcId="{93900552-B843-2E42-9EA1-5A64FE82CDC9}" destId="{5EF80847-83A9-2645-9E3C-99DFFA7CBFAF}" srcOrd="0" destOrd="0" presId="urn:microsoft.com/office/officeart/2005/8/layout/hierarchy1"/>
    <dgm:cxn modelId="{D3EE02E9-1BDF-B741-9C09-12663D4D4223}" type="presParOf" srcId="{93900552-B843-2E42-9EA1-5A64FE82CDC9}" destId="{5267ADB5-A6C8-5A4D-A8D5-EF9A17CAD8A1}" srcOrd="1" destOrd="0" presId="urn:microsoft.com/office/officeart/2005/8/layout/hierarchy1"/>
    <dgm:cxn modelId="{07968FC2-68CB-C24A-82FC-549325FE410E}" type="presParOf" srcId="{5267ADB5-A6C8-5A4D-A8D5-EF9A17CAD8A1}" destId="{AFF92D3F-778C-A849-9241-7BEEB0CD0730}" srcOrd="0" destOrd="0" presId="urn:microsoft.com/office/officeart/2005/8/layout/hierarchy1"/>
    <dgm:cxn modelId="{514E56BA-630D-DC4C-B10E-63B018D72059}" type="presParOf" srcId="{AFF92D3F-778C-A849-9241-7BEEB0CD0730}" destId="{6B2F0C62-7A8E-1A41-ABAA-0AB6C9C2F2FC}" srcOrd="0" destOrd="0" presId="urn:microsoft.com/office/officeart/2005/8/layout/hierarchy1"/>
    <dgm:cxn modelId="{533EF4AC-E62E-834D-8F9B-AEF44B4A9887}" type="presParOf" srcId="{AFF92D3F-778C-A849-9241-7BEEB0CD0730}" destId="{4716C6B0-A684-3F42-A389-E732619C5CEB}" srcOrd="1" destOrd="0" presId="urn:microsoft.com/office/officeart/2005/8/layout/hierarchy1"/>
    <dgm:cxn modelId="{52814B5A-A374-FD43-9941-A35F9C49F646}" type="presParOf" srcId="{5267ADB5-A6C8-5A4D-A8D5-EF9A17CAD8A1}" destId="{B17BD21E-DC06-EF41-8BCA-788CBA4095FA}" srcOrd="1" destOrd="0" presId="urn:microsoft.com/office/officeart/2005/8/layout/hierarchy1"/>
    <dgm:cxn modelId="{F82D140C-6989-6048-87CE-AF291D3D1B53}" type="presParOf" srcId="{93900552-B843-2E42-9EA1-5A64FE82CDC9}" destId="{860C8FDA-7576-BB44-A8AF-FE057F7D1501}" srcOrd="2" destOrd="0" presId="urn:microsoft.com/office/officeart/2005/8/layout/hierarchy1"/>
    <dgm:cxn modelId="{4A706CA1-949F-6842-8EFA-30ED5C2A6252}" type="presParOf" srcId="{93900552-B843-2E42-9EA1-5A64FE82CDC9}" destId="{06C245F4-220A-6A4E-8E34-7C87026868CF}" srcOrd="3" destOrd="0" presId="urn:microsoft.com/office/officeart/2005/8/layout/hierarchy1"/>
    <dgm:cxn modelId="{50D16941-649B-964C-8264-2105EE081C64}" type="presParOf" srcId="{06C245F4-220A-6A4E-8E34-7C87026868CF}" destId="{4D566879-A599-0D47-A13A-CB4A2F8D3800}" srcOrd="0" destOrd="0" presId="urn:microsoft.com/office/officeart/2005/8/layout/hierarchy1"/>
    <dgm:cxn modelId="{BFAD8336-3D1F-674F-950E-BC247B85F43C}" type="presParOf" srcId="{4D566879-A599-0D47-A13A-CB4A2F8D3800}" destId="{A631D117-802B-824C-A780-0CB51D7CBAB2}" srcOrd="0" destOrd="0" presId="urn:microsoft.com/office/officeart/2005/8/layout/hierarchy1"/>
    <dgm:cxn modelId="{521024BD-D10F-4B43-AEE1-24C7B8851F84}" type="presParOf" srcId="{4D566879-A599-0D47-A13A-CB4A2F8D3800}" destId="{4D804B66-DCD2-134E-9173-382C6A1A1396}" srcOrd="1" destOrd="0" presId="urn:microsoft.com/office/officeart/2005/8/layout/hierarchy1"/>
    <dgm:cxn modelId="{C55FFBDA-CF41-B04C-9F77-5DF58DFEC7E9}" type="presParOf" srcId="{06C245F4-220A-6A4E-8E34-7C87026868CF}" destId="{BF98D65A-CDED-234C-9CDD-302DF82B28E8}" srcOrd="1" destOrd="0" presId="urn:microsoft.com/office/officeart/2005/8/layout/hierarchy1"/>
    <dgm:cxn modelId="{979F4C78-40D4-2547-A89D-32A2FC2524AA}" type="presParOf" srcId="{0248FC3D-1ED4-CB44-A933-D390E20F3E32}" destId="{473C94DE-C107-3248-8635-6A88903FA538}" srcOrd="4" destOrd="0" presId="urn:microsoft.com/office/officeart/2005/8/layout/hierarchy1"/>
    <dgm:cxn modelId="{1C8700F1-642A-F345-86AC-287FE9EE16C9}" type="presParOf" srcId="{0248FC3D-1ED4-CB44-A933-D390E20F3E32}" destId="{F180B974-40F0-8042-866B-F7D7155F0B20}" srcOrd="5" destOrd="0" presId="urn:microsoft.com/office/officeart/2005/8/layout/hierarchy1"/>
    <dgm:cxn modelId="{0ABAC90C-A8C2-B942-9F9B-89FCEBA77399}" type="presParOf" srcId="{F180B974-40F0-8042-866B-F7D7155F0B20}" destId="{FF6A65D6-6742-F742-9DB3-202D6FE8E685}" srcOrd="0" destOrd="0" presId="urn:microsoft.com/office/officeart/2005/8/layout/hierarchy1"/>
    <dgm:cxn modelId="{0ACF736C-D526-5147-B50E-B05F351506C7}" type="presParOf" srcId="{FF6A65D6-6742-F742-9DB3-202D6FE8E685}" destId="{2AD9F464-2E86-4D46-B501-5088B8B6A6B5}" srcOrd="0" destOrd="0" presId="urn:microsoft.com/office/officeart/2005/8/layout/hierarchy1"/>
    <dgm:cxn modelId="{4039DF0B-6F0B-6943-A347-A9B278E4751F}" type="presParOf" srcId="{FF6A65D6-6742-F742-9DB3-202D6FE8E685}" destId="{AB04C458-B6E5-4548-9AD7-CFA0E4B7B523}" srcOrd="1" destOrd="0" presId="urn:microsoft.com/office/officeart/2005/8/layout/hierarchy1"/>
    <dgm:cxn modelId="{61E1FBD5-5700-6344-B476-B6D5EF8274EE}" type="presParOf" srcId="{F180B974-40F0-8042-866B-F7D7155F0B20}" destId="{C0EC8B27-D25E-C14C-8135-F554D6A762B7}" srcOrd="1" destOrd="0" presId="urn:microsoft.com/office/officeart/2005/8/layout/hierarchy1"/>
    <dgm:cxn modelId="{1150270F-FA62-DC4B-816B-848EF09B3A86}" type="presParOf" srcId="{0248FC3D-1ED4-CB44-A933-D390E20F3E32}" destId="{B356AAA3-EC55-AC46-84FF-F56BCF6A87B3}" srcOrd="6" destOrd="0" presId="urn:microsoft.com/office/officeart/2005/8/layout/hierarchy1"/>
    <dgm:cxn modelId="{9A9FFF64-6668-E743-AA73-9814D5B7999E}" type="presParOf" srcId="{0248FC3D-1ED4-CB44-A933-D390E20F3E32}" destId="{2DC3DBC7-ADA1-E34A-B2D3-B6E04FB0B18C}" srcOrd="7" destOrd="0" presId="urn:microsoft.com/office/officeart/2005/8/layout/hierarchy1"/>
    <dgm:cxn modelId="{9F2EFE1E-1A66-CE48-98E1-799997BC7A25}" type="presParOf" srcId="{2DC3DBC7-ADA1-E34A-B2D3-B6E04FB0B18C}" destId="{D47D7B36-0700-9E40-AF05-67011C3A8959}" srcOrd="0" destOrd="0" presId="urn:microsoft.com/office/officeart/2005/8/layout/hierarchy1"/>
    <dgm:cxn modelId="{F1602B68-8176-BD4C-ABD1-539BE61EA3EB}" type="presParOf" srcId="{D47D7B36-0700-9E40-AF05-67011C3A8959}" destId="{F7647130-729F-0845-B3C4-8BECBF2F4F04}" srcOrd="0" destOrd="0" presId="urn:microsoft.com/office/officeart/2005/8/layout/hierarchy1"/>
    <dgm:cxn modelId="{53E84E86-DADD-4C4E-B87E-553D739950B0}" type="presParOf" srcId="{D47D7B36-0700-9E40-AF05-67011C3A8959}" destId="{5EB1FA05-0163-1742-8B89-347B1FB5D6BB}" srcOrd="1" destOrd="0" presId="urn:microsoft.com/office/officeart/2005/8/layout/hierarchy1"/>
    <dgm:cxn modelId="{3FFE9576-DA94-7A46-AD0A-4CC48D7ED742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EBB10E53-8D3E-CF48-8813-D7D1CA89F3A6}" type="presOf" srcId="{A025413C-F9BF-4848-A29D-A37A5E9DD32B}" destId="{D3DA2932-14A6-BE40-BA6A-100E2B0108A9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B88E6D8-0473-9545-8840-98D139E88073}" type="presOf" srcId="{53A1FD2A-ECFC-C245-828A-E4B98E1F42AE}" destId="{C21B7274-200E-BE44-934E-51E68789DE36}" srcOrd="0" destOrd="0" presId="urn:microsoft.com/office/officeart/2005/8/layout/hierarchy1"/>
    <dgm:cxn modelId="{60CF94CC-DD9F-4844-9935-95DAE4BFEF47}" type="presOf" srcId="{507B002C-BB0E-6343-AB63-6A49F19CCEF6}" destId="{B356AAA3-EC55-AC46-84FF-F56BCF6A87B3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E5E1473E-AF54-114B-B639-6F542A367614}" type="presOf" srcId="{AED4F8B5-0C24-2F48-BF24-3464DB03E89D}" destId="{29441CB7-F537-1947-87B2-362FFA00158E}" srcOrd="0" destOrd="0" presId="urn:microsoft.com/office/officeart/2005/8/layout/hierarchy1"/>
    <dgm:cxn modelId="{BDC2E83F-C00C-ED46-838E-27EC6A88A32D}" type="presOf" srcId="{37418B6F-C2FA-3340-9923-C6C7FBDC7541}" destId="{7011FD04-0D25-C147-9FA5-CD49C741CA99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3DF115C5-6165-0D4C-84D1-80C7947C551B}" type="presOf" srcId="{3F14A4C6-C149-214F-BF65-AEFDB6D1CD94}" destId="{5EB1FA05-0163-1742-8B89-347B1FB5D6BB}" srcOrd="0" destOrd="0" presId="urn:microsoft.com/office/officeart/2005/8/layout/hierarchy1"/>
    <dgm:cxn modelId="{FDCB78C3-4239-BA44-B397-9CDAE5BBE1AD}" type="presOf" srcId="{B0358F11-7EA6-4D44-A891-10BFAECB9563}" destId="{C3271D8A-A9B6-CA4E-B6DF-1F69E3B3057F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BF44C38A-04AE-604E-AAA2-267CE3BB5912}" type="presOf" srcId="{AAC06B4D-94B7-5A4E-8AC8-80B28E750CE9}" destId="{A5ABA943-0701-7148-894E-06D9292ABFDD}" srcOrd="0" destOrd="0" presId="urn:microsoft.com/office/officeart/2005/8/layout/hierarchy1"/>
    <dgm:cxn modelId="{7397EB0B-38DD-124C-9A45-C8496D517E83}" type="presOf" srcId="{2EA097C3-A543-8B4A-9644-E9A6162F4338}" destId="{473C94DE-C107-3248-8635-6A88903FA538}" srcOrd="0" destOrd="0" presId="urn:microsoft.com/office/officeart/2005/8/layout/hierarchy1"/>
    <dgm:cxn modelId="{91587865-A489-B34E-90B0-750944D98694}" type="presOf" srcId="{0DA6156E-130D-D747-8B91-2395E7816C9C}" destId="{AB04C458-B6E5-4548-9AD7-CFA0E4B7B523}" srcOrd="0" destOrd="0" presId="urn:microsoft.com/office/officeart/2005/8/layout/hierarchy1"/>
    <dgm:cxn modelId="{EA05AE77-E86A-3B45-A077-B69797D08D43}" type="presParOf" srcId="{C3271D8A-A9B6-CA4E-B6DF-1F69E3B3057F}" destId="{3F6A0827-2255-404F-BF7D-0DBC6080027F}" srcOrd="0" destOrd="0" presId="urn:microsoft.com/office/officeart/2005/8/layout/hierarchy1"/>
    <dgm:cxn modelId="{734FE04E-7324-2145-8F69-5C6435785226}" type="presParOf" srcId="{3F6A0827-2255-404F-BF7D-0DBC6080027F}" destId="{4BBF33B2-C3D6-1247-918B-9E87EB343E96}" srcOrd="0" destOrd="0" presId="urn:microsoft.com/office/officeart/2005/8/layout/hierarchy1"/>
    <dgm:cxn modelId="{D8DDE5D4-4363-9E41-8626-06CD73FDB6E9}" type="presParOf" srcId="{4BBF33B2-C3D6-1247-918B-9E87EB343E96}" destId="{11660B83-DF82-5A46-BC50-E857235CAF74}" srcOrd="0" destOrd="0" presId="urn:microsoft.com/office/officeart/2005/8/layout/hierarchy1"/>
    <dgm:cxn modelId="{CAE53102-34C8-8843-84C0-3DEC3F39EFA0}" type="presParOf" srcId="{4BBF33B2-C3D6-1247-918B-9E87EB343E96}" destId="{29441CB7-F537-1947-87B2-362FFA00158E}" srcOrd="1" destOrd="0" presId="urn:microsoft.com/office/officeart/2005/8/layout/hierarchy1"/>
    <dgm:cxn modelId="{863B6A7F-3327-7449-B617-10C3C2073CA1}" type="presParOf" srcId="{3F6A0827-2255-404F-BF7D-0DBC6080027F}" destId="{0248FC3D-1ED4-CB44-A933-D390E20F3E32}" srcOrd="1" destOrd="0" presId="urn:microsoft.com/office/officeart/2005/8/layout/hierarchy1"/>
    <dgm:cxn modelId="{FBB760F6-B1B2-CF4C-9C72-813DD189F3BD}" type="presParOf" srcId="{0248FC3D-1ED4-CB44-A933-D390E20F3E32}" destId="{C21B7274-200E-BE44-934E-51E68789DE36}" srcOrd="0" destOrd="0" presId="urn:microsoft.com/office/officeart/2005/8/layout/hierarchy1"/>
    <dgm:cxn modelId="{A4C5C59A-7DBB-1843-A871-0A74EC515A24}" type="presParOf" srcId="{0248FC3D-1ED4-CB44-A933-D390E20F3E32}" destId="{08AA46EA-16FC-5F4F-AB13-34CD91B1EA27}" srcOrd="1" destOrd="0" presId="urn:microsoft.com/office/officeart/2005/8/layout/hierarchy1"/>
    <dgm:cxn modelId="{0D798562-D751-924D-9D99-14296922047B}" type="presParOf" srcId="{08AA46EA-16FC-5F4F-AB13-34CD91B1EA27}" destId="{DEC27763-C6C1-354D-9479-102E17EEDB91}" srcOrd="0" destOrd="0" presId="urn:microsoft.com/office/officeart/2005/8/layout/hierarchy1"/>
    <dgm:cxn modelId="{97CAD9AF-EB98-F846-BCFC-0AE6D87B98B4}" type="presParOf" srcId="{DEC27763-C6C1-354D-9479-102E17EEDB91}" destId="{9BD78EE9-C1FB-0043-A5BA-3BD98D5B0DFC}" srcOrd="0" destOrd="0" presId="urn:microsoft.com/office/officeart/2005/8/layout/hierarchy1"/>
    <dgm:cxn modelId="{8E64D98A-8EE5-D747-BB65-26C98140E479}" type="presParOf" srcId="{DEC27763-C6C1-354D-9479-102E17EEDB91}" destId="{7011FD04-0D25-C147-9FA5-CD49C741CA99}" srcOrd="1" destOrd="0" presId="urn:microsoft.com/office/officeart/2005/8/layout/hierarchy1"/>
    <dgm:cxn modelId="{0C80F99D-A244-B749-87AC-6BC2E1F90B20}" type="presParOf" srcId="{08AA46EA-16FC-5F4F-AB13-34CD91B1EA27}" destId="{548FC16B-CD21-9C4D-B71F-65EBA078F963}" srcOrd="1" destOrd="0" presId="urn:microsoft.com/office/officeart/2005/8/layout/hierarchy1"/>
    <dgm:cxn modelId="{3A6454CB-04B6-3A4A-9B52-768C4201037D}" type="presParOf" srcId="{0248FC3D-1ED4-CB44-A933-D390E20F3E32}" destId="{D3DA2932-14A6-BE40-BA6A-100E2B0108A9}" srcOrd="2" destOrd="0" presId="urn:microsoft.com/office/officeart/2005/8/layout/hierarchy1"/>
    <dgm:cxn modelId="{A9D66BB9-D8AE-D043-A1FF-BC953EE7F54B}" type="presParOf" srcId="{0248FC3D-1ED4-CB44-A933-D390E20F3E32}" destId="{CE1C719A-A3B1-7440-A7A3-F5C5FD3C3FA2}" srcOrd="3" destOrd="0" presId="urn:microsoft.com/office/officeart/2005/8/layout/hierarchy1"/>
    <dgm:cxn modelId="{3B115282-BFEA-FE45-B2A7-01B0DFBF74D9}" type="presParOf" srcId="{CE1C719A-A3B1-7440-A7A3-F5C5FD3C3FA2}" destId="{EAAF5E7B-602F-AB40-95BE-43EA0A175B42}" srcOrd="0" destOrd="0" presId="urn:microsoft.com/office/officeart/2005/8/layout/hierarchy1"/>
    <dgm:cxn modelId="{FD49466F-683E-6D4E-BF6A-D1F2E1B24F15}" type="presParOf" srcId="{EAAF5E7B-602F-AB40-95BE-43EA0A175B42}" destId="{F44B1041-05A0-F047-907F-33F3C80A686C}" srcOrd="0" destOrd="0" presId="urn:microsoft.com/office/officeart/2005/8/layout/hierarchy1"/>
    <dgm:cxn modelId="{2DA7D37B-323F-3346-904E-75DEA3E0E647}" type="presParOf" srcId="{EAAF5E7B-602F-AB40-95BE-43EA0A175B42}" destId="{A5ABA943-0701-7148-894E-06D9292ABFDD}" srcOrd="1" destOrd="0" presId="urn:microsoft.com/office/officeart/2005/8/layout/hierarchy1"/>
    <dgm:cxn modelId="{E5451C0F-A7A2-5443-9065-6B7EA1F159AF}" type="presParOf" srcId="{CE1C719A-A3B1-7440-A7A3-F5C5FD3C3FA2}" destId="{93900552-B843-2E42-9EA1-5A64FE82CDC9}" srcOrd="1" destOrd="0" presId="urn:microsoft.com/office/officeart/2005/8/layout/hierarchy1"/>
    <dgm:cxn modelId="{11AB4FCF-D01D-F745-A966-85AFB256C0B9}" type="presParOf" srcId="{0248FC3D-1ED4-CB44-A933-D390E20F3E32}" destId="{473C94DE-C107-3248-8635-6A88903FA538}" srcOrd="4" destOrd="0" presId="urn:microsoft.com/office/officeart/2005/8/layout/hierarchy1"/>
    <dgm:cxn modelId="{082A9B91-87B8-CD4E-BFE5-DEBF0C518E37}" type="presParOf" srcId="{0248FC3D-1ED4-CB44-A933-D390E20F3E32}" destId="{F180B974-40F0-8042-866B-F7D7155F0B20}" srcOrd="5" destOrd="0" presId="urn:microsoft.com/office/officeart/2005/8/layout/hierarchy1"/>
    <dgm:cxn modelId="{F4CFE86A-6310-9547-A7B5-AC8BA754FA91}" type="presParOf" srcId="{F180B974-40F0-8042-866B-F7D7155F0B20}" destId="{FF6A65D6-6742-F742-9DB3-202D6FE8E685}" srcOrd="0" destOrd="0" presId="urn:microsoft.com/office/officeart/2005/8/layout/hierarchy1"/>
    <dgm:cxn modelId="{141AF90F-0122-474E-9500-2D83D6988F3A}" type="presParOf" srcId="{FF6A65D6-6742-F742-9DB3-202D6FE8E685}" destId="{2AD9F464-2E86-4D46-B501-5088B8B6A6B5}" srcOrd="0" destOrd="0" presId="urn:microsoft.com/office/officeart/2005/8/layout/hierarchy1"/>
    <dgm:cxn modelId="{A7FDA9D1-AC0A-6646-A662-4F2076E4641B}" type="presParOf" srcId="{FF6A65D6-6742-F742-9DB3-202D6FE8E685}" destId="{AB04C458-B6E5-4548-9AD7-CFA0E4B7B523}" srcOrd="1" destOrd="0" presId="urn:microsoft.com/office/officeart/2005/8/layout/hierarchy1"/>
    <dgm:cxn modelId="{2A72F117-C831-014E-8D47-1E6E05362153}" type="presParOf" srcId="{F180B974-40F0-8042-866B-F7D7155F0B20}" destId="{C0EC8B27-D25E-C14C-8135-F554D6A762B7}" srcOrd="1" destOrd="0" presId="urn:microsoft.com/office/officeart/2005/8/layout/hierarchy1"/>
    <dgm:cxn modelId="{864BB034-F125-E641-8091-18710C76C0DF}" type="presParOf" srcId="{0248FC3D-1ED4-CB44-A933-D390E20F3E32}" destId="{B356AAA3-EC55-AC46-84FF-F56BCF6A87B3}" srcOrd="6" destOrd="0" presId="urn:microsoft.com/office/officeart/2005/8/layout/hierarchy1"/>
    <dgm:cxn modelId="{FB6D25D2-6585-844E-AFC5-CE8B26B48A1C}" type="presParOf" srcId="{0248FC3D-1ED4-CB44-A933-D390E20F3E32}" destId="{2DC3DBC7-ADA1-E34A-B2D3-B6E04FB0B18C}" srcOrd="7" destOrd="0" presId="urn:microsoft.com/office/officeart/2005/8/layout/hierarchy1"/>
    <dgm:cxn modelId="{A467DAE0-0B61-5647-9877-F82F1F400D22}" type="presParOf" srcId="{2DC3DBC7-ADA1-E34A-B2D3-B6E04FB0B18C}" destId="{D47D7B36-0700-9E40-AF05-67011C3A8959}" srcOrd="0" destOrd="0" presId="urn:microsoft.com/office/officeart/2005/8/layout/hierarchy1"/>
    <dgm:cxn modelId="{B335F275-9901-7D4E-8A66-E2FB551DE34C}" type="presParOf" srcId="{D47D7B36-0700-9E40-AF05-67011C3A8959}" destId="{F7647130-729F-0845-B3C4-8BECBF2F4F04}" srcOrd="0" destOrd="0" presId="urn:microsoft.com/office/officeart/2005/8/layout/hierarchy1"/>
    <dgm:cxn modelId="{7C3C8B44-4575-2A48-BD61-5D92B85DE175}" type="presParOf" srcId="{D47D7B36-0700-9E40-AF05-67011C3A8959}" destId="{5EB1FA05-0163-1742-8B89-347B1FB5D6BB}" srcOrd="1" destOrd="0" presId="urn:microsoft.com/office/officeart/2005/8/layout/hierarchy1"/>
    <dgm:cxn modelId="{401F489D-DA60-4A43-A7F1-5C361EE5E42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2741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26"/>
                <a:gridCol w="4137354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06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94943"/>
              </p:ext>
            </p:extLst>
          </p:nvPr>
        </p:nvGraphicFramePr>
        <p:xfrm>
          <a:off x="550849" y="1299749"/>
          <a:ext cx="8069069" cy="24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035"/>
                <a:gridCol w="3147034"/>
              </a:tblGrid>
              <a:tr h="485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path1/ui.jar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path2/ui_text.jar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path3/</a:t>
                      </a:r>
                      <a:r>
                        <a:rPr lang="en-US" sz="1600" baseline="0" dirty="0" err="1" smtClean="0"/>
                        <a:t>storage.jar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ui_text.jar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storage.jar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smtClean="0"/>
                        <a:t>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82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Python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5550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199449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917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 &amp; 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76811657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156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Python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Module </a:t>
            </a:r>
            <a:r>
              <a:rPr lang="mr-IN" dirty="0" smtClean="0"/>
              <a:t>–</a:t>
            </a:r>
            <a:r>
              <a:rPr lang="en-US" dirty="0" smtClean="0"/>
              <a:t> is a file which contains functions, classes, etc.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 </a:t>
            </a:r>
            <a:r>
              <a:rPr lang="mr-IN" dirty="0" smtClean="0"/>
              <a:t>–</a:t>
            </a:r>
            <a:r>
              <a:rPr lang="en-US" dirty="0" smtClean="0"/>
              <a:t> contains one or more modules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precompiled python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9" y="2590264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9" y="2885468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modB.py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9" y="3180671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45171" y="2590264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545171" y="2885468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modD.py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545171" y="3180671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Packages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02973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572"/>
                <a:gridCol w="3825408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Package </a:t>
                      </a:r>
                      <a:r>
                        <a:rPr lang="en-US" sz="1600" baseline="0" dirty="0" smtClean="0"/>
                        <a:t>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/__</a:t>
                      </a:r>
                      <a:r>
                        <a:rPr lang="en-US" sz="1600" dirty="0" err="1" smtClean="0"/>
                        <a:t>init</a:t>
                      </a:r>
                      <a:r>
                        <a:rPr lang="en-US" sz="1600" dirty="0" smtClean="0"/>
                        <a:t>__.</a:t>
                      </a:r>
                      <a:r>
                        <a:rPr lang="en-US" sz="1600" dirty="0" err="1" smtClean="0"/>
                        <a:t>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simple.py</a:t>
                      </a:r>
                      <a:r>
                        <a:rPr lang="en-US" sz="1600" dirty="0" smtClean="0"/>
                        <a:t> -&gt; </a:t>
                      </a:r>
                      <a:r>
                        <a:rPr lang="en-US" sz="1600" dirty="0" err="1" smtClean="0"/>
                        <a:t>TextPrompter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from </a:t>
                      </a:r>
                      <a:r>
                        <a:rPr lang="en-US" sz="1600" dirty="0" err="1" smtClean="0"/>
                        <a:t>ui.text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smtClean="0"/>
                        <a:t>import simple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48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Code Organization &amp; Abstraction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How to manage large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Reusable code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Reusing or sharing existing code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extension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Adding or enhancing features of a language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6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0" y="2271687"/>
            <a:ext cx="1373359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vs</a:t>
            </a:r>
            <a:r>
              <a:rPr lang="en-US" dirty="0" smtClean="0"/>
              <a:t> Non-Standard Libraries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133" y="1802295"/>
            <a:ext cx="32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8" y="2590264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primitives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8" y="2885468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string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8" y="3180671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bool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3" y="1802295"/>
            <a:ext cx="3226259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76905" y="2269410"/>
            <a:ext cx="1287084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19553" y="2587987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thread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819553" y="2883191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819553" y="3178394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32951" y="2273203"/>
            <a:ext cx="1373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776906" y="2269410"/>
            <a:ext cx="1287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Standard Library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2367381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39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6941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AI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586941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86941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52225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Big Data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852225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852225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36845" y="2273203"/>
            <a:ext cx="236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Libraries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135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Complex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C</a:t>
            </a:r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1" y="639489"/>
            <a:ext cx="1258154" cy="12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6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Include &lt;complex&gt; header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Prototype provided in &lt;complex&gt; header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Implementation provided in library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mtClean="0"/>
              <a:t>Standardized </a:t>
            </a:r>
            <a:r>
              <a:rPr lang="en-US" dirty="0" smtClean="0"/>
              <a:t>as a class, not 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0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3 + 4i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Advance math operation for complex numbers are in the ‘math/</a:t>
            </a:r>
            <a:r>
              <a:rPr lang="en-US" dirty="0" err="1" smtClean="0"/>
              <a:t>cmplx</a:t>
            </a:r>
            <a:r>
              <a:rPr lang="en-US" dirty="0" smtClean="0"/>
              <a:t>’ package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dirty="0" smtClean="0"/>
              <a:t> Go</a:t>
            </a:r>
            <a:endParaRPr lang="en-US" dirty="0"/>
          </a:p>
        </p:txBody>
      </p:sp>
      <p:pic>
        <p:nvPicPr>
          <p:cNvPr id="5" name="Picture 4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51" y="785886"/>
            <a:ext cx="889038" cy="8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4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4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/>
              <a:t>Not</a:t>
            </a:r>
            <a:r>
              <a:rPr lang="en-US" dirty="0" smtClean="0"/>
              <a:t> 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4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Java</a:t>
            </a:r>
            <a:endParaRPr lang="en-US" sz="3200" dirty="0"/>
          </a:p>
        </p:txBody>
      </p:sp>
      <p:pic>
        <p:nvPicPr>
          <p:cNvPr id="4" name="Picture 3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20" y="450114"/>
            <a:ext cx="1225724" cy="12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d = a + b;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5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Groovy</a:t>
            </a:r>
            <a:endParaRPr lang="en-US" sz="3200" dirty="0"/>
          </a:p>
        </p:txBody>
      </p:sp>
      <p:pic>
        <p:nvPicPr>
          <p:cNvPr id="5" name="Picture 4" descr="1200px-Groov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69" y="285750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9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8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d = a + b;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6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</a:t>
            </a:r>
            <a:r>
              <a:rPr lang="en-US" sz="3200" dirty="0" err="1" smtClean="0"/>
              <a:t>Scala</a:t>
            </a:r>
            <a:endParaRPr lang="en-US" sz="3200" dirty="0"/>
          </a:p>
        </p:txBody>
      </p:sp>
      <p:pic>
        <p:nvPicPr>
          <p:cNvPr id="6" name="Picture 5" descr="sca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58" y="157208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0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6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9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3 + 4j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 = b * a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d = a + b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>
                <a:solidFill>
                  <a:srgbClr val="FF0000"/>
                </a:solidFill>
              </a:rPr>
              <a:t>Built-in</a:t>
            </a:r>
            <a:r>
              <a:rPr lang="en-US" dirty="0" smtClean="0"/>
              <a:t> </a:t>
            </a:r>
            <a:r>
              <a:rPr lang="en-US" dirty="0" smtClean="0"/>
              <a:t>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7 </a:t>
            </a:r>
            <a:r>
              <a:rPr lang="mr-IN" sz="3200" dirty="0" smtClean="0"/>
              <a:t>–</a:t>
            </a:r>
            <a:r>
              <a:rPr lang="en-US" sz="3200" dirty="0" smtClean="0"/>
              <a:t> Complex Numbers in Python</a:t>
            </a:r>
            <a:endParaRPr lang="en-US" sz="3200" dirty="0"/>
          </a:p>
        </p:txBody>
      </p:sp>
      <p:pic>
        <p:nvPicPr>
          <p:cNvPr id="5" name="Picture 4" descr="python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32" y="285750"/>
            <a:ext cx="2639877" cy="6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7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2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5" y="2606138"/>
            <a:ext cx="1274722" cy="12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4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Java, Groovy, </a:t>
            </a:r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5" name="Picture 4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3" y="673218"/>
            <a:ext cx="1000535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455112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5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667964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74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Java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Groovy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.groovy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.java/.groovy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Groovy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err="1" smtClean="0"/>
              <a:t>Scala</a:t>
            </a:r>
            <a:r>
              <a:rPr lang="en-US" dirty="0" smtClean="0"/>
              <a:t>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4947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364947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364947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023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3023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63023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4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 file (.jar)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35446</TotalTime>
  <Words>4318</Words>
  <Application>Microsoft Macintosh PowerPoint</Application>
  <PresentationFormat>On-screen Show (16:9)</PresentationFormat>
  <Paragraphs>1133</Paragraphs>
  <Slides>132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3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Section 4 – Java, Groovy, Scala</vt:lpstr>
      <vt:lpstr>Packages</vt:lpstr>
      <vt:lpstr>Sub-Packages</vt:lpstr>
      <vt:lpstr>Java Code Reuse</vt:lpstr>
      <vt:lpstr>Groovy Code Reuse</vt:lpstr>
      <vt:lpstr>Scala Code Reuse</vt:lpstr>
      <vt:lpstr>PowerPoint Presentation</vt:lpstr>
      <vt:lpstr>PowerPoint Presentation</vt:lpstr>
      <vt:lpstr>PowerPoint Presentation</vt:lpstr>
      <vt:lpstr>Section 5 – Python</vt:lpstr>
      <vt:lpstr>Package</vt:lpstr>
      <vt:lpstr>Sub-Packages &amp; Modules</vt:lpstr>
      <vt:lpstr>Python Code Reuse</vt:lpstr>
      <vt:lpstr>PowerPoint Presentation</vt:lpstr>
      <vt:lpstr>PowerPoint Presentation</vt:lpstr>
      <vt:lpstr>Section 6 – Review</vt:lpstr>
      <vt:lpstr>Standard vs Non-Standard Libraries</vt:lpstr>
      <vt:lpstr>Chapter 5 – Complex Numbers</vt:lpstr>
      <vt:lpstr>Section 1 – C</vt:lpstr>
      <vt:lpstr>Section 2 – C++</vt:lpstr>
      <vt:lpstr>Section 2 – C++</vt:lpstr>
      <vt:lpstr>Section 2 – Simple Operations</vt:lpstr>
      <vt:lpstr>Section 3 – Go</vt:lpstr>
      <vt:lpstr>Section 3 – Simple Operations</vt:lpstr>
      <vt:lpstr>Section 4 – Complex Numbers in Java</vt:lpstr>
      <vt:lpstr>Section 4 – Simple Operations</vt:lpstr>
      <vt:lpstr>Section 5 – Complex Numbers in Groovy</vt:lpstr>
      <vt:lpstr>Section 5 – Simple Operations</vt:lpstr>
      <vt:lpstr>Section 6 – Complex Numbers in Scala</vt:lpstr>
      <vt:lpstr>Section 6 – Simple Operations</vt:lpstr>
      <vt:lpstr>Section 7 – Complex Numbers in Python</vt:lpstr>
      <vt:lpstr>Section 7 – Simple Operations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1096</cp:revision>
  <dcterms:created xsi:type="dcterms:W3CDTF">2016-01-09T12:23:22Z</dcterms:created>
  <dcterms:modified xsi:type="dcterms:W3CDTF">2017-10-12T00:04:13Z</dcterms:modified>
</cp:coreProperties>
</file>